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81" r:id="rId2"/>
    <p:sldId id="282" r:id="rId3"/>
    <p:sldId id="257" r:id="rId4"/>
    <p:sldId id="258" r:id="rId5"/>
    <p:sldId id="259" r:id="rId6"/>
    <p:sldId id="260" r:id="rId7"/>
    <p:sldId id="262" r:id="rId8"/>
    <p:sldId id="263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85" autoAdjust="0"/>
  </p:normalViewPr>
  <p:slideViewPr>
    <p:cSldViewPr>
      <p:cViewPr varScale="1">
        <p:scale>
          <a:sx n="77" d="100"/>
          <a:sy n="77" d="100"/>
        </p:scale>
        <p:origin x="1618" y="67"/>
      </p:cViewPr>
      <p:guideLst>
        <p:guide orient="horz" pos="2160"/>
        <p:guide pos="410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907EC-CBE5-43E9-BE9C-3A9791B67089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2BC01-8B2E-4980-AD67-695AA915B3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69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019202A-A43C-4E47-ACB3-2EC1927E222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63802B2-84FE-4868-82ED-043E8D5B62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71472" y="3714752"/>
            <a:ext cx="8219256" cy="2655168"/>
          </a:xfrm>
        </p:spPr>
        <p:txBody>
          <a:bodyPr/>
          <a:lstStyle/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МБДОУ«Детский сад «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Чулпан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Воспитатель:</a:t>
            </a:r>
          </a:p>
          <a:p>
            <a:r>
              <a:rPr lang="ru-RU" sz="280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Александра Сафина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8435280" cy="2427316"/>
          </a:xfrm>
        </p:spPr>
        <p:txBody>
          <a:bodyPr/>
          <a:lstStyle/>
          <a:p>
            <a:r>
              <a:rPr lang="ru-RU" sz="3600" dirty="0">
                <a:solidFill>
                  <a:schemeClr val="tx2">
                    <a:lumMod val="50000"/>
                  </a:schemeClr>
                </a:solidFill>
                <a:effectLst/>
              </a:rPr>
              <a:t>Презентация «Знакомство с поэтом А. С. Пушкиным» для среднего и старшего дошкольного возраста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effectLst/>
              </a:rPr>
            </a:b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67121"/>
      </p:ext>
    </p:extLst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29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2857496"/>
            <a:ext cx="2338398" cy="3613888"/>
          </a:xfrm>
        </p:spPr>
      </p:pic>
      <p:pic>
        <p:nvPicPr>
          <p:cNvPr id="5" name="Рисунок 4" descr="images (2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500174"/>
            <a:ext cx="3567129" cy="2547949"/>
          </a:xfrm>
          <a:prstGeom prst="rect">
            <a:avLst/>
          </a:prstGeom>
        </p:spPr>
      </p:pic>
      <p:pic>
        <p:nvPicPr>
          <p:cNvPr id="6" name="Рисунок 5" descr="u-lukomorya-dub-zeljony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4357694"/>
            <a:ext cx="4051853" cy="22174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44" y="285728"/>
            <a:ext cx="89303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 лукоморья 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2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1802" y="1571612"/>
            <a:ext cx="2953687" cy="3071834"/>
          </a:xfrm>
        </p:spPr>
      </p:pic>
      <p:sp>
        <p:nvSpPr>
          <p:cNvPr id="5" name="Прямоугольник 4"/>
          <p:cNvSpPr/>
          <p:nvPr/>
        </p:nvSpPr>
        <p:spPr>
          <a:xfrm>
            <a:off x="2786051" y="285728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Сказка…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nam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75072"/>
            <a:ext cx="9144000" cy="5707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he-fisherman-and-the-fish-bbbeba-h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75072"/>
            <a:ext cx="9144000" cy="5707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_eb058e5c1412183d9c0cd1226900cd0f_13637850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3958094" cy="5357826"/>
          </a:xfrm>
        </p:spPr>
      </p:pic>
      <p:pic>
        <p:nvPicPr>
          <p:cNvPr id="7" name="Рисунок 6" descr="2_c9be4ee60d7db545a343b5c1e1c1794d_13637850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785794"/>
            <a:ext cx="4010868" cy="5429263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log_entry_4499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000108"/>
            <a:ext cx="7473581" cy="4982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40646999_zolotoy-petusho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33675" y="1666875"/>
            <a:ext cx="3676650" cy="4286250"/>
          </a:xfrm>
        </p:spPr>
      </p:pic>
      <p:sp>
        <p:nvSpPr>
          <p:cNvPr id="7" name="Прямоугольник 6"/>
          <p:cNvSpPr/>
          <p:nvPr/>
        </p:nvSpPr>
        <p:spPr>
          <a:xfrm>
            <a:off x="-111299" y="285728"/>
            <a:ext cx="93666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Сказка о золотом петушке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5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285728"/>
            <a:ext cx="3643338" cy="2446621"/>
          </a:xfrm>
        </p:spPr>
      </p:pic>
      <p:pic>
        <p:nvPicPr>
          <p:cNvPr id="5" name="Рисунок 4" descr="скачанные файлы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857496"/>
            <a:ext cx="2786082" cy="3620492"/>
          </a:xfrm>
          <a:prstGeom prst="rect">
            <a:avLst/>
          </a:prstGeom>
        </p:spPr>
      </p:pic>
      <p:pic>
        <p:nvPicPr>
          <p:cNvPr id="6" name="Рисунок 5" descr="normal_pushkin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2857496"/>
            <a:ext cx="2916936" cy="3648456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49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857232"/>
            <a:ext cx="5357850" cy="5357850"/>
          </a:xfrm>
        </p:spPr>
      </p:pic>
    </p:spTree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7_ob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0"/>
            <a:ext cx="4985622" cy="6858000"/>
          </a:xfrm>
        </p:spPr>
      </p:pic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457200"/>
            <a:ext cx="8686800" cy="5943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Презентация для среднего и старшего дошкольного возраста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Данная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презентация знакомит детей с поэтом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Александром Сергеевичем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Пушкиным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, рассказывает о его происхождении, о его родителях, о его жизни в целом и детально. В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презентации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представлены портреты писателя и его семьи. Детям необходима такая информация, так как с малых лет мы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знакомим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их с творчеством этого великого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поэта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дети должны знать кто такой А. С.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Пушкин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так же в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презентации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указаны некоторые произведения, которые детям известны с младшего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дошкольного возраста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Произведения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проиллюстрированны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данную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презентацию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можно использовать в качестве викторины, где по иллюстрации нужно угадать произведение или пересказать представленный сюжет, рассказать о действующих лицах, о содержании произведения в целом.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Презентация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доступна как для детей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старшего дошкольного возраста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, так и для детей вторых младших и 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средних групп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3345886"/>
      </p:ext>
    </p:extLst>
  </p:cSld>
  <p:clrMapOvr>
    <a:masterClrMapping/>
  </p:clrMapOvr>
  <p:transition spd="slow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чанные файлы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5"/>
            <a:ext cx="3830863" cy="2786083"/>
          </a:xfrm>
        </p:spPr>
      </p:pic>
      <p:pic>
        <p:nvPicPr>
          <p:cNvPr id="5" name="Рисунок 4" descr="images (5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57166"/>
            <a:ext cx="3741973" cy="2879565"/>
          </a:xfrm>
          <a:prstGeom prst="rect">
            <a:avLst/>
          </a:prstGeom>
        </p:spPr>
      </p:pic>
      <p:pic>
        <p:nvPicPr>
          <p:cNvPr id="6" name="Рисунок 5" descr="images (5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486371"/>
            <a:ext cx="3929090" cy="2943025"/>
          </a:xfrm>
          <a:prstGeom prst="rect">
            <a:avLst/>
          </a:prstGeom>
        </p:spPr>
      </p:pic>
      <p:pic>
        <p:nvPicPr>
          <p:cNvPr id="7" name="Рисунок 6" descr="images (5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692938"/>
            <a:ext cx="3714776" cy="2736457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slow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8db634a455960c4a91af38f9a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9058" y="1428736"/>
            <a:ext cx="4903379" cy="3286124"/>
          </a:xfrm>
        </p:spPr>
      </p:pic>
      <p:pic>
        <p:nvPicPr>
          <p:cNvPr id="5" name="Рисунок 4" descr="e9b2b5d5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428736"/>
            <a:ext cx="3238500" cy="4772025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s (3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84143" y="6204"/>
            <a:ext cx="4559559" cy="6851796"/>
          </a:xfrm>
        </p:spPr>
      </p:pic>
    </p:spTree>
  </p:cSld>
  <p:clrMapOvr>
    <a:masterClrMapping/>
  </p:clrMapOvr>
  <p:transition spd="slow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4294" y="1714488"/>
            <a:ext cx="81911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0002-002-Aleksandr-Sergeevich-Pushkin-1799-18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0031" t="7150" r="30285" b="28498"/>
          <a:stretch>
            <a:fillRect/>
          </a:stretch>
        </p:blipFill>
        <p:spPr>
          <a:xfrm>
            <a:off x="1142976" y="571480"/>
            <a:ext cx="2936896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714876" y="1285860"/>
            <a:ext cx="3357586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Александр Сергеевич Пушкин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1799-1837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-2-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500042"/>
            <a:ext cx="7286644" cy="5470694"/>
          </a:xfrm>
        </p:spPr>
      </p:pic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4-004-Roditeli-Pushki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7-007-Ljubov-k-rodnomu-jazyku-malenkomu-Pushkinu-privili-babushka-Marij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lide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9-009-U-A.S.Pushkina-i-Natali-Goncharovoj-bylo-chetvero-dete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Сказки </a:t>
            </a:r>
          </a:p>
          <a:p>
            <a:pPr algn="ctr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Александра Сергеевича Пушкина</a:t>
            </a:r>
          </a:p>
        </p:txBody>
      </p:sp>
      <p:pic>
        <p:nvPicPr>
          <p:cNvPr id="5" name="Рисунок 4" descr="skazka_o_zolotom_petushke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1643050"/>
            <a:ext cx="3767328" cy="4876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179</TotalTime>
  <Words>193</Words>
  <Application>Microsoft Office PowerPoint</Application>
  <PresentationFormat>Экран (4:3)</PresentationFormat>
  <Paragraphs>13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 Black</vt:lpstr>
      <vt:lpstr>Calibri</vt:lpstr>
      <vt:lpstr>Constantia</vt:lpstr>
      <vt:lpstr>Times New Roman</vt:lpstr>
      <vt:lpstr>Wingdings 2</vt:lpstr>
      <vt:lpstr>Бумажная</vt:lpstr>
      <vt:lpstr>Презентация «Знакомство с поэтом А. С. Пушкиным» для среднего и старшего дошкольного возраста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MSI</cp:lastModifiedBy>
  <cp:revision>21</cp:revision>
  <dcterms:created xsi:type="dcterms:W3CDTF">2015-11-09T18:09:03Z</dcterms:created>
  <dcterms:modified xsi:type="dcterms:W3CDTF">2023-01-10T18:05:43Z</dcterms:modified>
</cp:coreProperties>
</file>